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8"/>
  </p:notesMasterIdLst>
  <p:sldIdLst>
    <p:sldId id="256" r:id="rId2"/>
    <p:sldId id="258" r:id="rId3"/>
    <p:sldId id="275" r:id="rId4"/>
    <p:sldId id="259" r:id="rId5"/>
    <p:sldId id="262" r:id="rId6"/>
    <p:sldId id="272" r:id="rId7"/>
    <p:sldId id="273" r:id="rId8"/>
    <p:sldId id="261" r:id="rId9"/>
    <p:sldId id="266" r:id="rId10"/>
    <p:sldId id="267" r:id="rId11"/>
    <p:sldId id="270" r:id="rId12"/>
    <p:sldId id="271" r:id="rId13"/>
    <p:sldId id="265" r:id="rId14"/>
    <p:sldId id="268" r:id="rId15"/>
    <p:sldId id="269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CC66"/>
    <a:srgbClr val="3366CC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4" autoAdjust="0"/>
    <p:restoredTop sz="91143" autoAdjust="0"/>
  </p:normalViewPr>
  <p:slideViewPr>
    <p:cSldViewPr snapToGrid="0">
      <p:cViewPr varScale="1">
        <p:scale>
          <a:sx n="65" d="100"/>
          <a:sy n="65" d="100"/>
        </p:scale>
        <p:origin x="4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4CB28-30D7-4841-89D6-8F5A442BAC9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24246-2D13-47D0-A6AF-8172A8BC33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4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24246-2D13-47D0-A6AF-8172A8BC33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62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24246-2D13-47D0-A6AF-8172A8BC33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9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72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7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1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9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2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0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6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6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3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352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10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3494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75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6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8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06068-F4CB-49C6-A06E-8CCA8BBBAEBC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C9652F-489E-4EF0-9F7B-07CA95D8C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5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263770"/>
            <a:ext cx="9478108" cy="6224953"/>
          </a:xfrm>
          <a:prstGeom prst="ellipse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461846"/>
            <a:ext cx="93374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13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6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71011" y="0"/>
            <a:ext cx="6160168" cy="146785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99611" y="0"/>
            <a:ext cx="61120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8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9296" y="1725353"/>
            <a:ext cx="6160168" cy="443198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 বেলী খাতুন</a:t>
            </a:r>
          </a:p>
          <a:p>
            <a:pPr algn="ctr"/>
            <a:r>
              <a:rPr lang="bn-BD" sz="4800" dirty="0" smtClean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শিক্ষীকা (কম্পিউটার)</a:t>
            </a:r>
          </a:p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এন, ইউ, এস দাখিল মাদ্রাসা</a:t>
            </a:r>
          </a:p>
          <a:p>
            <a:pPr algn="ctr"/>
            <a:r>
              <a:rPr lang="bn-BD" sz="5400" dirty="0" smtClean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গোপীনাথপুর, নাজির পুর।</a:t>
            </a:r>
          </a:p>
          <a:p>
            <a:pPr algn="ctr"/>
            <a:r>
              <a:rPr lang="bn-BD" sz="54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গুরুদাসপুর,</a:t>
            </a:r>
            <a:r>
              <a:rPr lang="bn-BD" sz="6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নাটোর।</a:t>
            </a:r>
            <a:endParaRPr lang="en-US" sz="6600" dirty="0">
              <a:solidFill>
                <a:srgbClr val="0066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90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64071" y="0"/>
            <a:ext cx="5292969" cy="1336431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99240" y="-174922"/>
            <a:ext cx="5222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3034" y="1511353"/>
            <a:ext cx="7670010" cy="526297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 নবম</a:t>
            </a:r>
          </a:p>
          <a:p>
            <a:pPr algn="ctr"/>
            <a:r>
              <a:rPr lang="bn-BD" sz="6000" dirty="0" smtClean="0">
                <a:solidFill>
                  <a:srgbClr val="33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বিষয়-কম্পিউটার </a:t>
            </a:r>
          </a:p>
          <a:p>
            <a:pPr algn="ctr"/>
            <a:r>
              <a:rPr lang="bn-BD" sz="6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 প্রথম</a:t>
            </a:r>
          </a:p>
          <a:p>
            <a:pPr algn="ctr"/>
            <a:r>
              <a:rPr lang="bn-BD" sz="48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ও কম্পিউটারের ইতিহাস</a:t>
            </a: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 ৩৫ মিনিট</a:t>
            </a: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তারিখ-২৫-১০-১৩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1" y="279400"/>
            <a:ext cx="5816184" cy="1077913"/>
          </a:xfrm>
        </p:spPr>
        <p:txBody>
          <a:bodyPr>
            <a:noAutofit/>
          </a:bodyPr>
          <a:lstStyle/>
          <a:p>
            <a:pPr algn="l"/>
            <a:r>
              <a:rPr lang="en-US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নাম বল 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1623493"/>
            <a:ext cx="7578389" cy="48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2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4879" y="2725793"/>
            <a:ext cx="12007121" cy="1862048"/>
            <a:chOff x="184879" y="2725793"/>
            <a:chExt cx="12007121" cy="1862048"/>
          </a:xfrm>
        </p:grpSpPr>
        <p:sp>
          <p:nvSpPr>
            <p:cNvPr id="2" name="Rounded Rectangle 1"/>
            <p:cNvSpPr/>
            <p:nvPr/>
          </p:nvSpPr>
          <p:spPr>
            <a:xfrm>
              <a:off x="184879" y="2832357"/>
              <a:ext cx="12007121" cy="1648919"/>
            </a:xfrm>
            <a:prstGeom prst="roundRect">
              <a:avLst/>
            </a:prstGeom>
            <a:solidFill>
              <a:srgbClr val="CC00CC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8937" y="2725793"/>
              <a:ext cx="1158826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15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কম্পিউটার ও প্রকার ভেদ</a:t>
              </a:r>
              <a:endParaRPr lang="en-US" sz="115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67154" y="0"/>
            <a:ext cx="88274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138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1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8269" y="374755"/>
            <a:ext cx="4437088" cy="11842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38269" y="450982"/>
            <a:ext cx="44370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70C0"/>
                </a:solidFill>
              </a:rPr>
              <a:t>শিখন ফলঃ</a:t>
            </a:r>
            <a:endParaRPr lang="en-US" sz="66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487858"/>
            <a:ext cx="9833548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কি তা বলতে পারবে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712056"/>
            <a:ext cx="11711354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কয় প্রকার ও কি কি তা বলতে পারবে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698853"/>
            <a:ext cx="121920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বৈশিষ্ট কয়টি ও কি কি তা বলতে পারবে</a:t>
            </a:r>
            <a:endParaRPr lang="en-US" sz="5400" dirty="0">
              <a:solidFill>
                <a:srgbClr val="CC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36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3612630" y="71921"/>
            <a:ext cx="3402767" cy="1349114"/>
          </a:xfrm>
          <a:prstGeom prst="plaqu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32551" y="284813"/>
            <a:ext cx="3282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2630" y="6027003"/>
            <a:ext cx="3987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কি?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60" y="1633926"/>
            <a:ext cx="6477312" cy="421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7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" y="2886721"/>
            <a:ext cx="12022111" cy="2293495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কম্পিউটার একটি ইলেকক্ট্রনিক যন্ত্র । এ যন্ত্র তথ্য গ্রহণ করে এবং প্রক্রিয়ার মাধ্যমে বিশ্লেষণ ও উপস্থাপন করে ।</a:t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653259" y="239843"/>
            <a:ext cx="5606321" cy="1963711"/>
          </a:xfrm>
          <a:prstGeom prst="roundRect">
            <a:avLst/>
          </a:prstGeom>
          <a:solidFill>
            <a:srgbClr val="33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58190" y="-140330"/>
            <a:ext cx="550139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03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312" y="1083756"/>
            <a:ext cx="6155544" cy="46769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82845" y="0"/>
            <a:ext cx="3014716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1937" y="5921114"/>
            <a:ext cx="9665773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 ধরন অনুযায়ী কম্পিউটারকে কয় ভাগে ভাগ করা যায়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7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882" y="2755844"/>
            <a:ext cx="10974388" cy="4102156"/>
          </a:xfrm>
        </p:spPr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 ধরন অনুযায়ী কম্পিউটারকে তিন ভাগে ভাগ করা যায়।</a:t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(ক)এনালগ                                                            খ)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3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(গ)হাইব্রিড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02570" y="179882"/>
            <a:ext cx="5171607" cy="235110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02570" y="179882"/>
            <a:ext cx="5171607" cy="264687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6600" dirty="0">
              <a:solidFill>
                <a:schemeClr val="accent5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774" y="3522688"/>
            <a:ext cx="960869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কয়টি বৈশিষ্ট আলোচনা কর।</a:t>
            </a:r>
            <a:endParaRPr lang="en-US" sz="5400" dirty="0">
              <a:solidFill>
                <a:srgbClr val="CC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87580" y="719528"/>
            <a:ext cx="3927423" cy="155897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87580" y="831955"/>
            <a:ext cx="40623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4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282845" y="344773"/>
            <a:ext cx="4272198" cy="1678898"/>
          </a:xfrm>
          <a:prstGeom prst="flowChartAlternate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22883" y="182434"/>
            <a:ext cx="44820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3888" y="2803160"/>
            <a:ext cx="8439463" cy="35086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বৈশিষ্টি তিনটি যথাঃ</a:t>
            </a:r>
          </a:p>
          <a:p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 গতিতে কাজ করা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নির্ভুল ভাবে কাজ করা</a:t>
            </a:r>
          </a:p>
          <a:p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মেমোরিতে তথ্য ধরে রাখা 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73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8206" y="1831037"/>
            <a:ext cx="10016089" cy="494577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১।কম্পিউটার শব্দের অর্থ কী?</a:t>
            </a:r>
            <a:b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(ক)গণনা করা          (খ)গণনাকারী</a:t>
            </a:r>
            <a:b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(গ)গণনাকারী যন্ত্র      (ঘ)গুণ করা</a:t>
            </a:r>
            <a:b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২।কম্পিউট শব্দের কী?</a:t>
            </a:r>
            <a:b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(ক)গণনা করা          (খ)গণনাকারী</a:t>
            </a:r>
            <a:b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(গ)গণনাকারী যন্ত্র      (ঘ)গুণ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b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৩।কম্পিউটারের কাজের গতির হিসাব করা হয় কোন সেকেন্ড?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/>
              <a:t/>
            </a:r>
            <a:br>
              <a:rPr lang="bn-BD" dirty="0" smtClean="0"/>
            </a:br>
            <a:endParaRPr lang="en-US" sz="2400" dirty="0"/>
          </a:p>
        </p:txBody>
      </p:sp>
      <p:sp>
        <p:nvSpPr>
          <p:cNvPr id="4" name="Flowchart: Punched Tape 3"/>
          <p:cNvSpPr/>
          <p:nvPr/>
        </p:nvSpPr>
        <p:spPr>
          <a:xfrm>
            <a:off x="2833141" y="-194873"/>
            <a:ext cx="4362138" cy="2025910"/>
          </a:xfrm>
          <a:prstGeom prst="flowChartPunchedTap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16769" y="142327"/>
            <a:ext cx="39199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115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63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4872" y="2713218"/>
            <a:ext cx="10346570" cy="2818152"/>
          </a:xfrm>
          <a:solidFill>
            <a:srgbClr val="FFCC66"/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6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কম্পিউটার দিয়ে কি ধরনের কাজ করা যায়</a:t>
            </a:r>
            <a:r>
              <a:rPr lang="bn-BD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8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8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শিক্ষায় কম্পিউটারের ব্যবহার লিখ। </a:t>
            </a:r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0624" y="0"/>
            <a:ext cx="5581934" cy="186204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11500" dirty="0">
              <a:solidFill>
                <a:srgbClr val="CC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54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16394" y="-36929"/>
            <a:ext cx="7015396" cy="2323476"/>
          </a:xfrm>
          <a:solidFill>
            <a:srgbClr val="006600"/>
          </a:solidFill>
        </p:spPr>
        <p:txBody>
          <a:bodyPr>
            <a:noAutofit/>
          </a:bodyPr>
          <a:lstStyle/>
          <a:p>
            <a:r>
              <a:rPr lang="bn-BD" sz="199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ধন্যবাদ</a:t>
            </a:r>
            <a:endParaRPr lang="en-US" sz="199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96" y="2286547"/>
            <a:ext cx="7390192" cy="4525936"/>
          </a:xfrm>
        </p:spPr>
      </p:pic>
    </p:spTree>
    <p:extLst>
      <p:ext uri="{BB962C8B-B14F-4D97-AF65-F5344CB8AC3E}">
        <p14:creationId xmlns:p14="http://schemas.microsoft.com/office/powerpoint/2010/main" val="252953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48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1107</TotalTime>
  <Words>167</Words>
  <Application>Microsoft Office PowerPoint</Application>
  <PresentationFormat>Widescreen</PresentationFormat>
  <Paragraphs>43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NikoshBAN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 ছবি দেখে নাম বল </vt:lpstr>
      <vt:lpstr>PowerPoint Presentation</vt:lpstr>
      <vt:lpstr>PowerPoint Presentation</vt:lpstr>
      <vt:lpstr>PowerPoint Presentation</vt:lpstr>
      <vt:lpstr>১। কম্পিউটার একটি ইলেকক্ট্রনিক যন্ত্র । এ যন্ত্র তথ্য গ্রহণ করে এবং প্রক্রিয়ার মাধ্যমে বিশ্লেষণ ও উপস্থাপন করে ।  </vt:lpstr>
      <vt:lpstr>PowerPoint Presentation</vt:lpstr>
      <vt:lpstr>১।কাজের ধরন অনুযায়ী কম্পিউটারকে তিন ভাগে ভাগ করা যায়। (ক)এনালগ                                                            খ) ডিজিটাল (গ)হাইব্রিড   </vt:lpstr>
      <vt:lpstr>PowerPoint Presentation</vt:lpstr>
      <vt:lpstr>PowerPoint Presentation</vt:lpstr>
      <vt:lpstr>১।কম্পিউটার শব্দের অর্থ কী?    (ক)গণনা করা          (খ)গণনাকারী    (গ)গণনাকারী যন্ত্র      (ঘ)গুণ করা  ২।কম্পিউট শব্দের কী?    (ক)গণনা করা          (খ)গণনাকারী    (গ)গণনাকারী যন্ত্র      (ঘ)গুণ করা ৩।কম্পিউটারের কাজের গতির হিসাব করা হয় কোন সেকেন্ড?     </vt:lpstr>
      <vt:lpstr> ১। কম্পিউটার দিয়ে কি ধরনের কাজ করা যায়? ২। শিক্ষায় কম্পিউটারের ব্যবহার লিখ।    </vt:lpstr>
      <vt:lpstr> ধন্যবাদ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জানাই রজনী গন্ধার শুভেচ্ছা ।</dc:title>
  <dc:creator>DOEL</dc:creator>
  <cp:lastModifiedBy>DOEL</cp:lastModifiedBy>
  <cp:revision>214</cp:revision>
  <dcterms:created xsi:type="dcterms:W3CDTF">2013-10-23T13:16:09Z</dcterms:created>
  <dcterms:modified xsi:type="dcterms:W3CDTF">2013-10-30T05:31:02Z</dcterms:modified>
</cp:coreProperties>
</file>